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drawings/drawing13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drawings/drawing14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drawings/drawing15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drawings/drawing16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drawings/drawing17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drawings/drawing18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drawings/drawing19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drawings/drawing20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drawings/drawing21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25.xml" ContentType="application/vnd.openxmlformats-officedocument.drawingml.chart+xml"/>
  <Override PartName="/ppt/drawings/drawing22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26.xml" ContentType="application/vnd.openxmlformats-officedocument.drawingml.chart+xml"/>
  <Override PartName="/ppt/drawings/drawing23.xml" ContentType="application/vnd.openxmlformats-officedocument.drawingml.chartshapes+xml"/>
  <Override PartName="/ppt/notesSlides/notesSlide28.xml" ContentType="application/vnd.openxmlformats-officedocument.presentationml.notesSlide+xml"/>
  <Override PartName="/ppt/charts/chart27.xml" ContentType="application/vnd.openxmlformats-officedocument.drawingml.chart+xml"/>
  <Override PartName="/ppt/drawings/drawing24.xml" ContentType="application/vnd.openxmlformats-officedocument.drawingml.chartshapes+xml"/>
  <Override PartName="/ppt/notesSlides/notesSlide29.xml" ContentType="application/vnd.openxmlformats-officedocument.presentationml.notesSlide+xml"/>
  <Override PartName="/ppt/charts/chart28.xml" ContentType="application/vnd.openxmlformats-officedocument.drawingml.chart+xml"/>
  <Override PartName="/ppt/drawings/drawing25.xml" ContentType="application/vnd.openxmlformats-officedocument.drawingml.chartshapes+xml"/>
  <Override PartName="/ppt/notesSlides/notesSlide30.xml" ContentType="application/vnd.openxmlformats-officedocument.presentationml.notesSlide+xml"/>
  <Override PartName="/ppt/charts/chart29.xml" ContentType="application/vnd.openxmlformats-officedocument.drawingml.chart+xml"/>
  <Override PartName="/ppt/drawings/drawing26.xml" ContentType="application/vnd.openxmlformats-officedocument.drawingml.chartshapes+xml"/>
  <Override PartName="/ppt/notesSlides/notesSlide31.xml" ContentType="application/vnd.openxmlformats-officedocument.presentationml.notesSlide+xml"/>
  <Override PartName="/ppt/charts/chart30.xml" ContentType="application/vnd.openxmlformats-officedocument.drawingml.chart+xml"/>
  <Override PartName="/ppt/drawings/drawing27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31.xml" ContentType="application/vnd.openxmlformats-officedocument.drawingml.chart+xml"/>
  <Override PartName="/ppt/drawings/drawing28.xml" ContentType="application/vnd.openxmlformats-officedocument.drawingml.chartshapes+xml"/>
  <Override PartName="/ppt/notesSlides/notesSlide33.xml" ContentType="application/vnd.openxmlformats-officedocument.presentationml.notesSlide+xml"/>
  <Override PartName="/ppt/charts/chart32.xml" ContentType="application/vnd.openxmlformats-officedocument.drawingml.chart+xml"/>
  <Override PartName="/ppt/drawings/drawing29.xml" ContentType="application/vnd.openxmlformats-officedocument.drawingml.chartshapes+xml"/>
  <Override PartName="/ppt/notesSlides/notesSlide34.xml" ContentType="application/vnd.openxmlformats-officedocument.presentationml.notesSlide+xml"/>
  <Override PartName="/ppt/charts/chart33.xml" ContentType="application/vnd.openxmlformats-officedocument.drawingml.chart+xml"/>
  <Override PartName="/ppt/drawings/drawing3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9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0000"/>
    <a:srgbClr val="FFCC66"/>
    <a:srgbClr val="99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0.00%</c:formatCode>
                <c:ptCount val="1"/>
                <c:pt idx="0">
                  <c:v>0.81630000000000003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0.00%</c:formatCode>
                <c:ptCount val="1"/>
                <c:pt idx="0">
                  <c:v>0.57410000000000005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0.00%</c:formatCode>
                <c:ptCount val="1"/>
                <c:pt idx="0">
                  <c:v>0.66149999999999998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Tabelle1!$E$2</c:f>
              <c:numCache>
                <c:formatCode>0.00%</c:formatCode>
                <c:ptCount val="1"/>
                <c:pt idx="0">
                  <c:v>0.65080000000000005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204160"/>
        <c:axId val="146205696"/>
        <c:axId val="0"/>
      </c:bar3DChart>
      <c:catAx>
        <c:axId val="1462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205696"/>
        <c:crosses val="autoZero"/>
        <c:auto val="1"/>
        <c:lblAlgn val="ctr"/>
        <c:lblOffset val="100"/>
        <c:noMultiLvlLbl val="0"/>
      </c:catAx>
      <c:valAx>
        <c:axId val="1462056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146204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13396762904639"/>
          <c:y val="0.32185305491825789"/>
          <c:w val="9.6920166229221366E-2"/>
          <c:h val="0.27242266721890518"/>
        </c:manualLayout>
      </c:layout>
      <c:overlay val="0"/>
      <c:txPr>
        <a:bodyPr/>
        <a:lstStyle/>
        <a:p>
          <a:pPr>
            <a:defRPr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0.14649999999999999</c:v>
                </c:pt>
                <c:pt idx="1">
                  <c:v>0.154</c:v>
                </c:pt>
                <c:pt idx="2">
                  <c:v>0.10249999999999999</c:v>
                </c:pt>
                <c:pt idx="3">
                  <c:v>0</c:v>
                </c:pt>
                <c:pt idx="4">
                  <c:v>0.59699999999999998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0.129</c:v>
                </c:pt>
                <c:pt idx="1">
                  <c:v>0.4839</c:v>
                </c:pt>
                <c:pt idx="2">
                  <c:v>3.2199999999999999E-2</c:v>
                </c:pt>
                <c:pt idx="3">
                  <c:v>0</c:v>
                </c:pt>
                <c:pt idx="4">
                  <c:v>0.3548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0.186</c:v>
                </c:pt>
                <c:pt idx="1">
                  <c:v>0.37209999999999999</c:v>
                </c:pt>
                <c:pt idx="2">
                  <c:v>9.2999999999999999E-2</c:v>
                </c:pt>
                <c:pt idx="3">
                  <c:v>2.3300000000000001E-2</c:v>
                </c:pt>
                <c:pt idx="4">
                  <c:v>0.35560000000000003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0.317</c:v>
                </c:pt>
                <c:pt idx="1">
                  <c:v>0.26829999999999998</c:v>
                </c:pt>
                <c:pt idx="2">
                  <c:v>7.3200000000000001E-2</c:v>
                </c:pt>
                <c:pt idx="3">
                  <c:v>4.8800000000000003E-2</c:v>
                </c:pt>
                <c:pt idx="4">
                  <c:v>0.5927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834688"/>
        <c:axId val="222836224"/>
        <c:axId val="0"/>
      </c:bar3DChart>
      <c:catAx>
        <c:axId val="22283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836224"/>
        <c:crosses val="autoZero"/>
        <c:auto val="1"/>
        <c:lblAlgn val="ctr"/>
        <c:lblOffset val="100"/>
        <c:noMultiLvlLbl val="0"/>
      </c:catAx>
      <c:valAx>
        <c:axId val="2228362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834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90337395951857"/>
          <c:y val="0.3170909508146561"/>
          <c:w val="9.6696961639400406E-2"/>
          <c:h val="0.26867130727453531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0.71899999999999997</c:v>
                </c:pt>
                <c:pt idx="1">
                  <c:v>0.25600000000000001</c:v>
                </c:pt>
                <c:pt idx="2">
                  <c:v>0</c:v>
                </c:pt>
                <c:pt idx="3">
                  <c:v>0</c:v>
                </c:pt>
                <c:pt idx="4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0.7742</c:v>
                </c:pt>
                <c:pt idx="1">
                  <c:v>0.1613</c:v>
                </c:pt>
                <c:pt idx="2">
                  <c:v>6.4399999999999999E-2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0.6744</c:v>
                </c:pt>
                <c:pt idx="1">
                  <c:v>0.31709999999999999</c:v>
                </c:pt>
                <c:pt idx="2">
                  <c:v>0</c:v>
                </c:pt>
                <c:pt idx="3">
                  <c:v>2.3300000000000001E-2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0.78049999999999997</c:v>
                </c:pt>
                <c:pt idx="1">
                  <c:v>0.17069999999999999</c:v>
                </c:pt>
                <c:pt idx="2">
                  <c:v>2.4400000000000002E-2</c:v>
                </c:pt>
                <c:pt idx="3">
                  <c:v>0</c:v>
                </c:pt>
                <c:pt idx="4">
                  <c:v>2.4400000000000002E-2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923008"/>
        <c:axId val="222932992"/>
        <c:axId val="0"/>
      </c:bar3DChart>
      <c:catAx>
        <c:axId val="22292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932992"/>
        <c:crosses val="autoZero"/>
        <c:auto val="1"/>
        <c:lblAlgn val="ctr"/>
        <c:lblOffset val="100"/>
        <c:noMultiLvlLbl val="0"/>
      </c:catAx>
      <c:valAx>
        <c:axId val="2229329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92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734175415573068"/>
          <c:y val="0.29195052398211718"/>
          <c:w val="9.6920166229221366E-2"/>
          <c:h val="0.25801252620645176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0.77</c:v>
                </c:pt>
                <c:pt idx="1">
                  <c:v>0.128</c:v>
                </c:pt>
                <c:pt idx="2">
                  <c:v>5.0999999999999997E-2</c:v>
                </c:pt>
                <c:pt idx="3">
                  <c:v>0</c:v>
                </c:pt>
                <c:pt idx="4">
                  <c:v>5.0999999999999997E-2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0.7419</c:v>
                </c:pt>
                <c:pt idx="1">
                  <c:v>0.19350000000000001</c:v>
                </c:pt>
                <c:pt idx="2">
                  <c:v>0</c:v>
                </c:pt>
                <c:pt idx="3">
                  <c:v>6.4399999999999999E-2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0.72099999999999997</c:v>
                </c:pt>
                <c:pt idx="1">
                  <c:v>0.25580000000000003</c:v>
                </c:pt>
                <c:pt idx="2">
                  <c:v>2.3300000000000001E-2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0.70730000000000004</c:v>
                </c:pt>
                <c:pt idx="1">
                  <c:v>0.22489999999999999</c:v>
                </c:pt>
                <c:pt idx="2">
                  <c:v>4.8800000000000003E-2</c:v>
                </c:pt>
                <c:pt idx="3">
                  <c:v>0</c:v>
                </c:pt>
                <c:pt idx="4">
                  <c:v>2.4400000000000002E-2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524160"/>
        <c:axId val="222525696"/>
        <c:axId val="0"/>
      </c:bar3DChart>
      <c:catAx>
        <c:axId val="22252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525696"/>
        <c:crosses val="autoZero"/>
        <c:auto val="1"/>
        <c:lblAlgn val="ctr"/>
        <c:lblOffset val="100"/>
        <c:noMultiLvlLbl val="0"/>
      </c:catAx>
      <c:valAx>
        <c:axId val="2225256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524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51754081381051"/>
          <c:y val="0.3435322666079127"/>
          <c:w val="9.7165939524854597E-2"/>
          <c:h val="0.26502185916870269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0.71899999999999997</c:v>
                </c:pt>
                <c:pt idx="1">
                  <c:v>0.23100000000000001</c:v>
                </c:pt>
                <c:pt idx="2">
                  <c:v>2.5000000000000001E-2</c:v>
                </c:pt>
                <c:pt idx="3">
                  <c:v>0</c:v>
                </c:pt>
                <c:pt idx="4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0.6452</c:v>
                </c:pt>
                <c:pt idx="1">
                  <c:v>0.3226</c:v>
                </c:pt>
                <c:pt idx="2">
                  <c:v>0</c:v>
                </c:pt>
                <c:pt idx="3">
                  <c:v>0</c:v>
                </c:pt>
                <c:pt idx="4">
                  <c:v>3.2199999999999999E-2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0.60740000000000005</c:v>
                </c:pt>
                <c:pt idx="1">
                  <c:v>0.3256</c:v>
                </c:pt>
                <c:pt idx="2">
                  <c:v>4.6600000000000003E-2</c:v>
                </c:pt>
                <c:pt idx="3">
                  <c:v>0</c:v>
                </c:pt>
                <c:pt idx="4">
                  <c:v>2.3300000000000001E-2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0.78539999999999999</c:v>
                </c:pt>
                <c:pt idx="1">
                  <c:v>0.19020000000000001</c:v>
                </c:pt>
                <c:pt idx="2">
                  <c:v>0</c:v>
                </c:pt>
                <c:pt idx="3">
                  <c:v>0</c:v>
                </c:pt>
                <c:pt idx="4">
                  <c:v>2.4400000000000002E-2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600192"/>
        <c:axId val="222610176"/>
        <c:axId val="0"/>
      </c:bar3DChart>
      <c:catAx>
        <c:axId val="22260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610176"/>
        <c:crosses val="autoZero"/>
        <c:auto val="1"/>
        <c:lblAlgn val="ctr"/>
        <c:lblOffset val="100"/>
        <c:noMultiLvlLbl val="0"/>
      </c:catAx>
      <c:valAx>
        <c:axId val="2226101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600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1766336380504"/>
          <c:y val="0.34508867180285968"/>
          <c:w val="9.7172310521845134E-2"/>
          <c:h val="0.25842884292917512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0.48799999999999999</c:v>
                </c:pt>
                <c:pt idx="1">
                  <c:v>0.28799999999999998</c:v>
                </c:pt>
                <c:pt idx="2">
                  <c:v>5.0999999999999997E-2</c:v>
                </c:pt>
                <c:pt idx="3">
                  <c:v>0</c:v>
                </c:pt>
                <c:pt idx="4">
                  <c:v>0.17899999999999999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0.4839</c:v>
                </c:pt>
                <c:pt idx="1">
                  <c:v>0.3871</c:v>
                </c:pt>
                <c:pt idx="2">
                  <c:v>3.2199999999999999E-2</c:v>
                </c:pt>
                <c:pt idx="3">
                  <c:v>0</c:v>
                </c:pt>
                <c:pt idx="4">
                  <c:v>9.6799999999999997E-2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0.39529999999999998</c:v>
                </c:pt>
                <c:pt idx="1">
                  <c:v>0.41860000000000003</c:v>
                </c:pt>
                <c:pt idx="2">
                  <c:v>0.1163</c:v>
                </c:pt>
                <c:pt idx="3">
                  <c:v>0</c:v>
                </c:pt>
                <c:pt idx="4">
                  <c:v>6.9900000000000004E-2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0.48780000000000001</c:v>
                </c:pt>
                <c:pt idx="1">
                  <c:v>0.3659</c:v>
                </c:pt>
                <c:pt idx="2">
                  <c:v>4.8800000000000003E-2</c:v>
                </c:pt>
                <c:pt idx="3">
                  <c:v>0</c:v>
                </c:pt>
                <c:pt idx="4">
                  <c:v>9.7600000000000006E-2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660096"/>
        <c:axId val="222661632"/>
        <c:axId val="0"/>
      </c:bar3DChart>
      <c:catAx>
        <c:axId val="22266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661632"/>
        <c:crosses val="autoZero"/>
        <c:auto val="1"/>
        <c:lblAlgn val="ctr"/>
        <c:lblOffset val="100"/>
        <c:noMultiLvlLbl val="0"/>
      </c:catAx>
      <c:valAx>
        <c:axId val="2226616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660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13167104112"/>
          <c:y val="0.32164910616524162"/>
          <c:w val="9.6920166229221366E-2"/>
          <c:h val="0.26912276158200055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0.69199999999999995</c:v>
                </c:pt>
                <c:pt idx="1">
                  <c:v>0.505</c:v>
                </c:pt>
                <c:pt idx="2">
                  <c:v>2.5000000000000001E-2</c:v>
                </c:pt>
                <c:pt idx="3">
                  <c:v>0</c:v>
                </c:pt>
                <c:pt idx="4">
                  <c:v>7.8E-2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0.4516</c:v>
                </c:pt>
                <c:pt idx="1">
                  <c:v>0.2903</c:v>
                </c:pt>
                <c:pt idx="2">
                  <c:v>6.4399999999999999E-2</c:v>
                </c:pt>
                <c:pt idx="3">
                  <c:v>0</c:v>
                </c:pt>
                <c:pt idx="4">
                  <c:v>0.19350000000000001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0.2326</c:v>
                </c:pt>
                <c:pt idx="1">
                  <c:v>0.55810000000000004</c:v>
                </c:pt>
                <c:pt idx="2">
                  <c:v>6.9900000000000004E-2</c:v>
                </c:pt>
                <c:pt idx="3">
                  <c:v>4.6600000000000003E-2</c:v>
                </c:pt>
                <c:pt idx="4">
                  <c:v>0.04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0.41460000000000002</c:v>
                </c:pt>
                <c:pt idx="1">
                  <c:v>0.41160000000000002</c:v>
                </c:pt>
                <c:pt idx="2">
                  <c:v>7.3200000000000001E-2</c:v>
                </c:pt>
                <c:pt idx="3">
                  <c:v>0</c:v>
                </c:pt>
                <c:pt idx="4">
                  <c:v>9.7600000000000006E-2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732288"/>
        <c:axId val="222733824"/>
        <c:axId val="0"/>
      </c:bar3DChart>
      <c:catAx>
        <c:axId val="22273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733824"/>
        <c:crosses val="autoZero"/>
        <c:auto val="1"/>
        <c:lblAlgn val="ctr"/>
        <c:lblOffset val="100"/>
        <c:noMultiLvlLbl val="0"/>
      </c:catAx>
      <c:valAx>
        <c:axId val="2227338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7322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0.59</c:v>
                </c:pt>
                <c:pt idx="1">
                  <c:v>0.35899999999999999</c:v>
                </c:pt>
                <c:pt idx="2">
                  <c:v>0</c:v>
                </c:pt>
                <c:pt idx="3">
                  <c:v>0</c:v>
                </c:pt>
                <c:pt idx="4">
                  <c:v>5.0999999999999997E-2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0.5161</c:v>
                </c:pt>
                <c:pt idx="1">
                  <c:v>0.3548</c:v>
                </c:pt>
                <c:pt idx="2">
                  <c:v>6.4399999999999999E-2</c:v>
                </c:pt>
                <c:pt idx="3">
                  <c:v>6.4399999999999999E-2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0.39529999999999998</c:v>
                </c:pt>
                <c:pt idx="1">
                  <c:v>0.46510000000000001</c:v>
                </c:pt>
                <c:pt idx="2">
                  <c:v>0.17069999999999999</c:v>
                </c:pt>
                <c:pt idx="3">
                  <c:v>0.439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0.29270000000000002</c:v>
                </c:pt>
                <c:pt idx="1">
                  <c:v>0.317</c:v>
                </c:pt>
                <c:pt idx="2">
                  <c:v>0.17069999999999999</c:v>
                </c:pt>
                <c:pt idx="3">
                  <c:v>0.439</c:v>
                </c:pt>
                <c:pt idx="4">
                  <c:v>2.4400000000000002E-2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959872"/>
        <c:axId val="222973952"/>
        <c:axId val="0"/>
      </c:bar3DChart>
      <c:catAx>
        <c:axId val="22295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973952"/>
        <c:crosses val="autoZero"/>
        <c:auto val="1"/>
        <c:lblAlgn val="ctr"/>
        <c:lblOffset val="100"/>
        <c:noMultiLvlLbl val="0"/>
      </c:catAx>
      <c:valAx>
        <c:axId val="2229739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9598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0.64100000000000001</c:v>
                </c:pt>
                <c:pt idx="1">
                  <c:v>0.308</c:v>
                </c:pt>
                <c:pt idx="2">
                  <c:v>0</c:v>
                </c:pt>
                <c:pt idx="3">
                  <c:v>0</c:v>
                </c:pt>
                <c:pt idx="4">
                  <c:v>5.0999999999999997E-2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0.4839</c:v>
                </c:pt>
                <c:pt idx="1">
                  <c:v>0.41930000000000001</c:v>
                </c:pt>
                <c:pt idx="2">
                  <c:v>6.4399999999999999E-2</c:v>
                </c:pt>
                <c:pt idx="3">
                  <c:v>0</c:v>
                </c:pt>
                <c:pt idx="4">
                  <c:v>3.2199999999999999E-2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0.48780000000000001</c:v>
                </c:pt>
                <c:pt idx="1">
                  <c:v>0.44190000000000002</c:v>
                </c:pt>
                <c:pt idx="2">
                  <c:v>6.9900000000000004E-2</c:v>
                </c:pt>
                <c:pt idx="3">
                  <c:v>0</c:v>
                </c:pt>
                <c:pt idx="4">
                  <c:v>2.3300000000000001E-2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0.317</c:v>
                </c:pt>
                <c:pt idx="1">
                  <c:v>0.439</c:v>
                </c:pt>
                <c:pt idx="2">
                  <c:v>0.14630000000000001</c:v>
                </c:pt>
                <c:pt idx="3">
                  <c:v>2.4400000000000002E-2</c:v>
                </c:pt>
                <c:pt idx="4">
                  <c:v>7.3230000000000003E-2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048448"/>
        <c:axId val="223049984"/>
        <c:axId val="0"/>
      </c:bar3DChart>
      <c:catAx>
        <c:axId val="22304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049984"/>
        <c:crosses val="autoZero"/>
        <c:auto val="1"/>
        <c:lblAlgn val="ctr"/>
        <c:lblOffset val="100"/>
        <c:noMultiLvlLbl val="0"/>
      </c:catAx>
      <c:valAx>
        <c:axId val="2230499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0484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0.51300000000000001</c:v>
                </c:pt>
                <c:pt idx="1">
                  <c:v>0.38500000000000001</c:v>
                </c:pt>
                <c:pt idx="2">
                  <c:v>2.5000000000000001E-2</c:v>
                </c:pt>
                <c:pt idx="3">
                  <c:v>0</c:v>
                </c:pt>
                <c:pt idx="4">
                  <c:v>7.6999999999999999E-2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0.3846</c:v>
                </c:pt>
                <c:pt idx="1">
                  <c:v>0.30769999999999997</c:v>
                </c:pt>
                <c:pt idx="2">
                  <c:v>6.4399999999999999E-2</c:v>
                </c:pt>
                <c:pt idx="3">
                  <c:v>0</c:v>
                </c:pt>
                <c:pt idx="4">
                  <c:v>6.4399999999999999E-2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0.44190000000000002</c:v>
                </c:pt>
                <c:pt idx="1">
                  <c:v>0.37209999999999999</c:v>
                </c:pt>
                <c:pt idx="2">
                  <c:v>6.9900000000000004E-2</c:v>
                </c:pt>
                <c:pt idx="3">
                  <c:v>0</c:v>
                </c:pt>
                <c:pt idx="4">
                  <c:v>0.1163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0.39019999999999999</c:v>
                </c:pt>
                <c:pt idx="1">
                  <c:v>0.41460000000000002</c:v>
                </c:pt>
                <c:pt idx="2">
                  <c:v>2.4400000000000002E-2</c:v>
                </c:pt>
                <c:pt idx="3">
                  <c:v>0</c:v>
                </c:pt>
                <c:pt idx="4">
                  <c:v>0.17069999999999999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423488"/>
        <c:axId val="223433472"/>
        <c:axId val="0"/>
      </c:bar3DChart>
      <c:catAx>
        <c:axId val="2234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433472"/>
        <c:crosses val="autoZero"/>
        <c:auto val="1"/>
        <c:lblAlgn val="ctr"/>
        <c:lblOffset val="100"/>
        <c:noMultiLvlLbl val="0"/>
      </c:catAx>
      <c:valAx>
        <c:axId val="2234334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423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2656570243609"/>
          <c:y val="0.32842589165044705"/>
          <c:w val="9.7164714428900567E-2"/>
          <c:h val="0.26615784314802726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30,8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Tabelle1!$A$3:$A$6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Tabelle1!$B$3:$B$6</c:f>
              <c:numCache>
                <c:formatCode>0.00%</c:formatCode>
                <c:ptCount val="4"/>
                <c:pt idx="0">
                  <c:v>0.10249999999999999</c:v>
                </c:pt>
                <c:pt idx="1">
                  <c:v>2.5000000000000001E-2</c:v>
                </c:pt>
                <c:pt idx="2">
                  <c:v>0</c:v>
                </c:pt>
                <c:pt idx="3">
                  <c:v>0.5645</c:v>
                </c:pt>
              </c:numCache>
            </c:numRef>
          </c:val>
        </c:ser>
        <c:ser>
          <c:idx val="1"/>
          <c:order val="1"/>
          <c:tx>
            <c:strRef>
              <c:f>Tabelle1!$C$2</c:f>
              <c:strCache>
                <c:ptCount val="1"/>
                <c:pt idx="0">
                  <c:v>19,35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Tabelle1!$A$3:$A$6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Tabelle1!$C$3:$C$6</c:f>
              <c:numCache>
                <c:formatCode>0.00%</c:formatCode>
                <c:ptCount val="4"/>
                <c:pt idx="0">
                  <c:v>0.25800000000000001</c:v>
                </c:pt>
                <c:pt idx="1">
                  <c:v>3.2199999999999999E-2</c:v>
                </c:pt>
                <c:pt idx="2">
                  <c:v>0</c:v>
                </c:pt>
                <c:pt idx="3">
                  <c:v>0.5161</c:v>
                </c:pt>
              </c:numCache>
            </c:numRef>
          </c:val>
        </c:ser>
        <c:ser>
          <c:idx val="2"/>
          <c:order val="2"/>
          <c:tx>
            <c:strRef>
              <c:f>Tabelle1!$D$2</c:f>
              <c:strCache>
                <c:ptCount val="1"/>
                <c:pt idx="0">
                  <c:v>11,63%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Tabelle1!$A$3:$A$6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Tabelle1!$D$3:$D$6</c:f>
              <c:numCache>
                <c:formatCode>0.00%</c:formatCode>
                <c:ptCount val="4"/>
                <c:pt idx="0">
                  <c:v>0.1628</c:v>
                </c:pt>
                <c:pt idx="1">
                  <c:v>2.3300000000000001E-2</c:v>
                </c:pt>
                <c:pt idx="2">
                  <c:v>0</c:v>
                </c:pt>
                <c:pt idx="3">
                  <c:v>0.69769999999999999</c:v>
                </c:pt>
              </c:numCache>
            </c:numRef>
          </c:val>
        </c:ser>
        <c:ser>
          <c:idx val="3"/>
          <c:order val="3"/>
          <c:tx>
            <c:strRef>
              <c:f>Tabelle1!$E$2</c:f>
              <c:strCache>
                <c:ptCount val="1"/>
                <c:pt idx="0">
                  <c:v>19,51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Tabelle1!$A$3:$A$6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Tabelle1!$E$3:$E$6</c:f>
              <c:numCache>
                <c:formatCode>0.00%</c:formatCode>
                <c:ptCount val="4"/>
                <c:pt idx="0">
                  <c:v>4.8800000000000003E-2</c:v>
                </c:pt>
                <c:pt idx="1">
                  <c:v>4.8800000000000003E-2</c:v>
                </c:pt>
                <c:pt idx="2">
                  <c:v>0</c:v>
                </c:pt>
                <c:pt idx="3">
                  <c:v>0.70730000000000004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188480"/>
        <c:axId val="223190016"/>
        <c:axId val="0"/>
      </c:bar3DChart>
      <c:catAx>
        <c:axId val="22318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190016"/>
        <c:crosses val="autoZero"/>
        <c:auto val="1"/>
        <c:lblAlgn val="ctr"/>
        <c:lblOffset val="100"/>
        <c:noMultiLvlLbl val="0"/>
      </c:catAx>
      <c:valAx>
        <c:axId val="2231900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1884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Tabelle1!$B$2:$B$3</c:f>
              <c:numCache>
                <c:formatCode>0.00%</c:formatCode>
                <c:ptCount val="2"/>
                <c:pt idx="0">
                  <c:v>0.97499999999999998</c:v>
                </c:pt>
                <c:pt idx="1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Tabelle1!$C$2:$C$3</c:f>
              <c:numCache>
                <c:formatCode>0.00%</c:formatCode>
                <c:ptCount val="2"/>
                <c:pt idx="0">
                  <c:v>0.9677</c:v>
                </c:pt>
                <c:pt idx="1">
                  <c:v>3.2300000000000002E-2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Tabelle1!$D$2:$D$3</c:f>
              <c:numCache>
                <c:formatCode>0.00%</c:formatCode>
                <c:ptCount val="2"/>
                <c:pt idx="0">
                  <c:v>0.83730000000000004</c:v>
                </c:pt>
                <c:pt idx="1">
                  <c:v>0.16270000000000001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Tabelle1!$E$2:$E$3</c:f>
              <c:numCache>
                <c:formatCode>0.00%</c:formatCode>
                <c:ptCount val="2"/>
                <c:pt idx="0">
                  <c:v>0.78039999999999998</c:v>
                </c:pt>
                <c:pt idx="1">
                  <c:v>0.21959999999999999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252416"/>
        <c:axId val="222254208"/>
        <c:axId val="0"/>
      </c:bar3DChart>
      <c:catAx>
        <c:axId val="22225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254208"/>
        <c:crosses val="autoZero"/>
        <c:auto val="1"/>
        <c:lblAlgn val="ctr"/>
        <c:lblOffset val="100"/>
        <c:noMultiLvlLbl val="0"/>
      </c:catAx>
      <c:valAx>
        <c:axId val="2222542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252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83661417322834"/>
          <c:y val="0.26970253941028988"/>
          <c:w val="9.6920166229221366E-2"/>
          <c:h val="0.26147022565257005"/>
        </c:manualLayout>
      </c:layout>
      <c:overlay val="0"/>
      <c:txPr>
        <a:bodyPr/>
        <a:lstStyle/>
        <a:p>
          <a:pPr>
            <a:defRPr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0.436</c:v>
                </c:pt>
                <c:pt idx="1">
                  <c:v>0.25600000000000001</c:v>
                </c:pt>
                <c:pt idx="2">
                  <c:v>0</c:v>
                </c:pt>
                <c:pt idx="3">
                  <c:v>0</c:v>
                </c:pt>
                <c:pt idx="4">
                  <c:v>0.308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0.4839</c:v>
                </c:pt>
                <c:pt idx="1">
                  <c:v>0.3226</c:v>
                </c:pt>
                <c:pt idx="2">
                  <c:v>3.2199999999999999E-2</c:v>
                </c:pt>
                <c:pt idx="3">
                  <c:v>0</c:v>
                </c:pt>
                <c:pt idx="4">
                  <c:v>0.1613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0.3488</c:v>
                </c:pt>
                <c:pt idx="1">
                  <c:v>0.44190000000000002</c:v>
                </c:pt>
                <c:pt idx="2">
                  <c:v>6.9900000000000004E-2</c:v>
                </c:pt>
                <c:pt idx="3">
                  <c:v>0</c:v>
                </c:pt>
                <c:pt idx="4">
                  <c:v>0.13950000000000001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0.34150000000000003</c:v>
                </c:pt>
                <c:pt idx="1">
                  <c:v>0.439</c:v>
                </c:pt>
                <c:pt idx="2">
                  <c:v>0</c:v>
                </c:pt>
                <c:pt idx="3">
                  <c:v>0</c:v>
                </c:pt>
                <c:pt idx="4">
                  <c:v>0.2195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240192"/>
        <c:axId val="223241728"/>
        <c:axId val="0"/>
      </c:bar3DChart>
      <c:catAx>
        <c:axId val="22324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241728"/>
        <c:crosses val="autoZero"/>
        <c:auto val="1"/>
        <c:lblAlgn val="ctr"/>
        <c:lblOffset val="100"/>
        <c:noMultiLvlLbl val="0"/>
      </c:catAx>
      <c:valAx>
        <c:axId val="2232417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240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9783464566937"/>
          <c:y val="0.32628827240885472"/>
          <c:w val="9.6920166229221366E-2"/>
          <c:h val="0.26502185916870269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0.56399999999999995</c:v>
                </c:pt>
                <c:pt idx="1">
                  <c:v>0.23100000000000001</c:v>
                </c:pt>
                <c:pt idx="2">
                  <c:v>2.5000000000000001E-2</c:v>
                </c:pt>
                <c:pt idx="3">
                  <c:v>2.5000000000000001E-2</c:v>
                </c:pt>
                <c:pt idx="4">
                  <c:v>0.155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0.2258</c:v>
                </c:pt>
                <c:pt idx="1">
                  <c:v>0.19350000000000001</c:v>
                </c:pt>
                <c:pt idx="2">
                  <c:v>0.129</c:v>
                </c:pt>
                <c:pt idx="3">
                  <c:v>0</c:v>
                </c:pt>
                <c:pt idx="4">
                  <c:v>0.4516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0.3488</c:v>
                </c:pt>
                <c:pt idx="1">
                  <c:v>0.30230000000000001</c:v>
                </c:pt>
                <c:pt idx="2">
                  <c:v>6.9900000000000004E-2</c:v>
                </c:pt>
                <c:pt idx="3">
                  <c:v>2.3300000000000001E-2</c:v>
                </c:pt>
                <c:pt idx="4">
                  <c:v>0.25580000000000003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0.14630000000000001</c:v>
                </c:pt>
                <c:pt idx="1">
                  <c:v>0.41460000000000002</c:v>
                </c:pt>
                <c:pt idx="2">
                  <c:v>4.8800000000000003E-2</c:v>
                </c:pt>
                <c:pt idx="3">
                  <c:v>2.4400000000000002E-2</c:v>
                </c:pt>
                <c:pt idx="4">
                  <c:v>0.2195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324032"/>
        <c:axId val="223325568"/>
        <c:axId val="0"/>
      </c:bar3DChart>
      <c:catAx>
        <c:axId val="22332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325568"/>
        <c:crosses val="autoZero"/>
        <c:auto val="1"/>
        <c:lblAlgn val="ctr"/>
        <c:lblOffset val="100"/>
        <c:noMultiLvlLbl val="0"/>
      </c:catAx>
      <c:valAx>
        <c:axId val="2233255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32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13167104112"/>
          <c:y val="0.3139901966096198"/>
          <c:w val="9.6920166229221366E-2"/>
          <c:h val="0.26615784314802726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0.69299999999999995</c:v>
                </c:pt>
                <c:pt idx="1">
                  <c:v>0.28199999999999997</c:v>
                </c:pt>
                <c:pt idx="2">
                  <c:v>2.5000000000000001E-2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0.5484</c:v>
                </c:pt>
                <c:pt idx="1">
                  <c:v>0.3871</c:v>
                </c:pt>
                <c:pt idx="2">
                  <c:v>3.2199999999999999E-2</c:v>
                </c:pt>
                <c:pt idx="3">
                  <c:v>0</c:v>
                </c:pt>
                <c:pt idx="4">
                  <c:v>3.2199999999999999E-2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0.39529999999999998</c:v>
                </c:pt>
                <c:pt idx="1">
                  <c:v>0.44190000000000002</c:v>
                </c:pt>
                <c:pt idx="2">
                  <c:v>6.9900000000000004E-2</c:v>
                </c:pt>
                <c:pt idx="3">
                  <c:v>2.3300000000000001E-2</c:v>
                </c:pt>
                <c:pt idx="4">
                  <c:v>6.9900000000000004E-2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0.1951</c:v>
                </c:pt>
                <c:pt idx="1">
                  <c:v>0.24390000000000001</c:v>
                </c:pt>
                <c:pt idx="2">
                  <c:v>0.24390000000000001</c:v>
                </c:pt>
                <c:pt idx="3">
                  <c:v>9.7600000000000006E-2</c:v>
                </c:pt>
                <c:pt idx="4">
                  <c:v>0.2195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379840"/>
        <c:axId val="223381376"/>
        <c:axId val="0"/>
      </c:bar3DChart>
      <c:catAx>
        <c:axId val="22337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381376"/>
        <c:crosses val="autoZero"/>
        <c:auto val="1"/>
        <c:lblAlgn val="ctr"/>
        <c:lblOffset val="100"/>
        <c:noMultiLvlLbl val="0"/>
      </c:catAx>
      <c:valAx>
        <c:axId val="2233813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37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7465004374453"/>
          <c:y val="0.33138010906385451"/>
          <c:w val="9.6920166229221366E-2"/>
          <c:h val="0.26912276158200055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0.33329999999999999</c:v>
                </c:pt>
                <c:pt idx="1">
                  <c:v>0.20499999999999999</c:v>
                </c:pt>
                <c:pt idx="2">
                  <c:v>0.10249999999999999</c:v>
                </c:pt>
                <c:pt idx="3">
                  <c:v>2.5000000000000001E-2</c:v>
                </c:pt>
                <c:pt idx="4">
                  <c:v>0.33329999999999999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0.3226</c:v>
                </c:pt>
                <c:pt idx="1">
                  <c:v>0.19350000000000001</c:v>
                </c:pt>
                <c:pt idx="2">
                  <c:v>0</c:v>
                </c:pt>
                <c:pt idx="3">
                  <c:v>0</c:v>
                </c:pt>
                <c:pt idx="4">
                  <c:v>0.4839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0.2326</c:v>
                </c:pt>
                <c:pt idx="1">
                  <c:v>0.20930000000000001</c:v>
                </c:pt>
                <c:pt idx="2">
                  <c:v>0.1163</c:v>
                </c:pt>
                <c:pt idx="3">
                  <c:v>0</c:v>
                </c:pt>
                <c:pt idx="4">
                  <c:v>0.44190000000000002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0.14630000000000001</c:v>
                </c:pt>
                <c:pt idx="1">
                  <c:v>0.14630000000000001</c:v>
                </c:pt>
                <c:pt idx="2">
                  <c:v>0</c:v>
                </c:pt>
                <c:pt idx="3">
                  <c:v>0</c:v>
                </c:pt>
                <c:pt idx="4">
                  <c:v>0.70730000000000004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533696"/>
        <c:axId val="223547776"/>
        <c:axId val="0"/>
      </c:bar3DChart>
      <c:catAx>
        <c:axId val="22353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547776"/>
        <c:crosses val="autoZero"/>
        <c:auto val="1"/>
        <c:lblAlgn val="ctr"/>
        <c:lblOffset val="100"/>
        <c:noMultiLvlLbl val="0"/>
      </c:catAx>
      <c:valAx>
        <c:axId val="2235477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533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13167104112"/>
          <c:y val="0.35147576433066674"/>
          <c:w val="9.6920166229221366E-2"/>
          <c:h val="0.27242266721890518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0.61499999999999999</c:v>
                </c:pt>
                <c:pt idx="1">
                  <c:v>0.309</c:v>
                </c:pt>
                <c:pt idx="2">
                  <c:v>5.0999999999999997E-2</c:v>
                </c:pt>
                <c:pt idx="3">
                  <c:v>0</c:v>
                </c:pt>
                <c:pt idx="4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0.4516</c:v>
                </c:pt>
                <c:pt idx="1">
                  <c:v>0.3548</c:v>
                </c:pt>
                <c:pt idx="2">
                  <c:v>0</c:v>
                </c:pt>
                <c:pt idx="3">
                  <c:v>0</c:v>
                </c:pt>
                <c:pt idx="4">
                  <c:v>0.19350000000000001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0.37209999999999999</c:v>
                </c:pt>
                <c:pt idx="1">
                  <c:v>0.3488</c:v>
                </c:pt>
                <c:pt idx="2">
                  <c:v>0.186</c:v>
                </c:pt>
                <c:pt idx="3">
                  <c:v>0</c:v>
                </c:pt>
                <c:pt idx="4">
                  <c:v>9.2999999999999999E-2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0.29270000000000002</c:v>
                </c:pt>
                <c:pt idx="1">
                  <c:v>0.26869999999999999</c:v>
                </c:pt>
                <c:pt idx="2">
                  <c:v>4.8800000000000003E-2</c:v>
                </c:pt>
                <c:pt idx="3">
                  <c:v>2.4400000000000002E-2</c:v>
                </c:pt>
                <c:pt idx="4">
                  <c:v>0.3659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597696"/>
        <c:axId val="223599232"/>
        <c:axId val="0"/>
      </c:bar3DChart>
      <c:catAx>
        <c:axId val="22359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599232"/>
        <c:crosses val="autoZero"/>
        <c:auto val="1"/>
        <c:lblAlgn val="ctr"/>
        <c:lblOffset val="100"/>
        <c:noMultiLvlLbl val="0"/>
      </c:catAx>
      <c:valAx>
        <c:axId val="2235992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597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59492563429576"/>
          <c:y val="0.30831293586559705"/>
          <c:w val="9.6920166229221366E-2"/>
          <c:h val="0.26147022565257005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0.56499999999999995</c:v>
                </c:pt>
                <c:pt idx="1">
                  <c:v>0.28199999999999997</c:v>
                </c:pt>
                <c:pt idx="2">
                  <c:v>2.5000000000000001E-2</c:v>
                </c:pt>
                <c:pt idx="3">
                  <c:v>0</c:v>
                </c:pt>
                <c:pt idx="4">
                  <c:v>0.128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0.5161</c:v>
                </c:pt>
                <c:pt idx="1">
                  <c:v>0.41930000000000001</c:v>
                </c:pt>
                <c:pt idx="2">
                  <c:v>0</c:v>
                </c:pt>
                <c:pt idx="3">
                  <c:v>0</c:v>
                </c:pt>
                <c:pt idx="4">
                  <c:v>6.4399999999999999E-2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0.4884</c:v>
                </c:pt>
                <c:pt idx="1">
                  <c:v>0.4884</c:v>
                </c:pt>
                <c:pt idx="2">
                  <c:v>0</c:v>
                </c:pt>
                <c:pt idx="3">
                  <c:v>0</c:v>
                </c:pt>
                <c:pt idx="4">
                  <c:v>2.3300000000000001E-2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0.39019999999999999</c:v>
                </c:pt>
                <c:pt idx="1">
                  <c:v>0.39019999999999999</c:v>
                </c:pt>
                <c:pt idx="2">
                  <c:v>2.4400000000000002E-2</c:v>
                </c:pt>
                <c:pt idx="3">
                  <c:v>0</c:v>
                </c:pt>
                <c:pt idx="4">
                  <c:v>0.1951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677824"/>
        <c:axId val="223679616"/>
        <c:axId val="0"/>
      </c:bar3DChart>
      <c:catAx>
        <c:axId val="22367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679616"/>
        <c:crosses val="autoZero"/>
        <c:auto val="1"/>
        <c:lblAlgn val="ctr"/>
        <c:lblOffset val="100"/>
        <c:noMultiLvlLbl val="0"/>
      </c:catAx>
      <c:valAx>
        <c:axId val="2236796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67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13167104112"/>
          <c:y val="0.3170909508146561"/>
          <c:w val="9.6920166229221366E-2"/>
          <c:h val="0.26867130727453531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0.33329999999999999</c:v>
                </c:pt>
                <c:pt idx="1">
                  <c:v>0.128</c:v>
                </c:pt>
                <c:pt idx="2">
                  <c:v>5.2299999999999999E-2</c:v>
                </c:pt>
                <c:pt idx="3">
                  <c:v>0</c:v>
                </c:pt>
                <c:pt idx="4">
                  <c:v>0.48699999999999999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0.2258</c:v>
                </c:pt>
                <c:pt idx="1">
                  <c:v>0.19350000000000001</c:v>
                </c:pt>
                <c:pt idx="2">
                  <c:v>3.2199999999999999E-2</c:v>
                </c:pt>
                <c:pt idx="3">
                  <c:v>6.4399999999999999E-2</c:v>
                </c:pt>
                <c:pt idx="4">
                  <c:v>0.4839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0.44190000000000002</c:v>
                </c:pt>
                <c:pt idx="1">
                  <c:v>0.2326</c:v>
                </c:pt>
                <c:pt idx="2">
                  <c:v>2.3300000000000001E-2</c:v>
                </c:pt>
                <c:pt idx="3">
                  <c:v>0</c:v>
                </c:pt>
                <c:pt idx="4">
                  <c:v>0.30230000000000001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0.26829999999999998</c:v>
                </c:pt>
                <c:pt idx="1">
                  <c:v>0.3659</c:v>
                </c:pt>
                <c:pt idx="2">
                  <c:v>2.4400000000000002E-2</c:v>
                </c:pt>
                <c:pt idx="3">
                  <c:v>2.4400000000000002E-2</c:v>
                </c:pt>
                <c:pt idx="4">
                  <c:v>0.37709999999999999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733632"/>
        <c:axId val="223735168"/>
        <c:axId val="0"/>
      </c:bar3DChart>
      <c:catAx>
        <c:axId val="2237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735168"/>
        <c:crosses val="autoZero"/>
        <c:auto val="1"/>
        <c:lblAlgn val="ctr"/>
        <c:lblOffset val="100"/>
        <c:noMultiLvlLbl val="0"/>
      </c:catAx>
      <c:valAx>
        <c:axId val="2237351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73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88524056271079"/>
          <c:y val="0.31825246313602762"/>
          <c:w val="9.6594792628199797E-2"/>
          <c:h val="0.26983886140867297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0.33329999999999999</c:v>
                </c:pt>
                <c:pt idx="1">
                  <c:v>0.10249999999999999</c:v>
                </c:pt>
                <c:pt idx="2">
                  <c:v>2.5000000000000001E-2</c:v>
                </c:pt>
                <c:pt idx="3">
                  <c:v>0</c:v>
                </c:pt>
                <c:pt idx="4">
                  <c:v>0.53920000000000001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6.4399999999999999E-2</c:v>
                </c:pt>
                <c:pt idx="1">
                  <c:v>0.19350000000000001</c:v>
                </c:pt>
                <c:pt idx="2">
                  <c:v>0</c:v>
                </c:pt>
                <c:pt idx="3">
                  <c:v>0</c:v>
                </c:pt>
                <c:pt idx="4">
                  <c:v>0.71189999999999998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0.1628</c:v>
                </c:pt>
                <c:pt idx="1">
                  <c:v>0.41860000000000003</c:v>
                </c:pt>
                <c:pt idx="2">
                  <c:v>0.13950000000000001</c:v>
                </c:pt>
                <c:pt idx="3">
                  <c:v>4.6600000000000003E-2</c:v>
                </c:pt>
                <c:pt idx="4">
                  <c:v>0.2326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0.2195</c:v>
                </c:pt>
                <c:pt idx="1">
                  <c:v>0.122</c:v>
                </c:pt>
                <c:pt idx="2">
                  <c:v>0.14630000000000001</c:v>
                </c:pt>
                <c:pt idx="3">
                  <c:v>7.3200000000000001E-2</c:v>
                </c:pt>
                <c:pt idx="4">
                  <c:v>0.439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4096640"/>
        <c:axId val="224098176"/>
        <c:axId val="0"/>
      </c:bar3DChart>
      <c:catAx>
        <c:axId val="22409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098176"/>
        <c:crosses val="autoZero"/>
        <c:auto val="1"/>
        <c:lblAlgn val="ctr"/>
        <c:lblOffset val="100"/>
        <c:noMultiLvlLbl val="0"/>
      </c:catAx>
      <c:valAx>
        <c:axId val="2240981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09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76952609122339"/>
          <c:y val="0.35837833703052085"/>
          <c:w val="9.6616096018022041E-2"/>
          <c:h val="0.26867130727453531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0.66659999999999997</c:v>
                </c:pt>
                <c:pt idx="1">
                  <c:v>0.30840000000000001</c:v>
                </c:pt>
                <c:pt idx="2">
                  <c:v>0</c:v>
                </c:pt>
                <c:pt idx="3">
                  <c:v>0</c:v>
                </c:pt>
                <c:pt idx="4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0.6452</c:v>
                </c:pt>
                <c:pt idx="1">
                  <c:v>0.2581</c:v>
                </c:pt>
                <c:pt idx="2">
                  <c:v>9.6799999999999997E-2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0.44190000000000002</c:v>
                </c:pt>
                <c:pt idx="1">
                  <c:v>0.41860000000000003</c:v>
                </c:pt>
                <c:pt idx="2">
                  <c:v>0.13950000000000001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0.48780000000000001</c:v>
                </c:pt>
                <c:pt idx="1">
                  <c:v>0.3659</c:v>
                </c:pt>
                <c:pt idx="2">
                  <c:v>9.7600000000000006E-2</c:v>
                </c:pt>
                <c:pt idx="3">
                  <c:v>2.4400000000000002E-2</c:v>
                </c:pt>
                <c:pt idx="4">
                  <c:v>2.4400000000000002E-2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4131712"/>
        <c:axId val="223814016"/>
        <c:axId val="0"/>
      </c:bar3DChart>
      <c:catAx>
        <c:axId val="22413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814016"/>
        <c:crosses val="autoZero"/>
        <c:auto val="1"/>
        <c:lblAlgn val="ctr"/>
        <c:lblOffset val="100"/>
        <c:noMultiLvlLbl val="0"/>
      </c:catAx>
      <c:valAx>
        <c:axId val="2238140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131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13167104112"/>
          <c:y val="0.33138010906385451"/>
          <c:w val="9.6920166229221366E-2"/>
          <c:h val="0.26912276158200055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0.64149999999999996</c:v>
                </c:pt>
                <c:pt idx="1">
                  <c:v>0.23100000000000001</c:v>
                </c:pt>
                <c:pt idx="2">
                  <c:v>2.5000000000000001E-2</c:v>
                </c:pt>
                <c:pt idx="3">
                  <c:v>0</c:v>
                </c:pt>
                <c:pt idx="4">
                  <c:v>0.10249999999999999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0.6774</c:v>
                </c:pt>
                <c:pt idx="1">
                  <c:v>0.1613</c:v>
                </c:pt>
                <c:pt idx="2">
                  <c:v>3.2199999999999999E-2</c:v>
                </c:pt>
                <c:pt idx="3">
                  <c:v>0</c:v>
                </c:pt>
                <c:pt idx="4">
                  <c:v>0.129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0.51160000000000005</c:v>
                </c:pt>
                <c:pt idx="1">
                  <c:v>0.27910000000000001</c:v>
                </c:pt>
                <c:pt idx="2">
                  <c:v>6.9900000000000004E-2</c:v>
                </c:pt>
                <c:pt idx="3">
                  <c:v>2.3300000000000001E-2</c:v>
                </c:pt>
                <c:pt idx="4">
                  <c:v>0.1163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0.3659</c:v>
                </c:pt>
                <c:pt idx="1">
                  <c:v>0.29270000000000002</c:v>
                </c:pt>
                <c:pt idx="2">
                  <c:v>2.4400000000000002E-2</c:v>
                </c:pt>
                <c:pt idx="3">
                  <c:v>2.4400000000000002E-2</c:v>
                </c:pt>
                <c:pt idx="4">
                  <c:v>0.29270000000000002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941760"/>
        <c:axId val="223943296"/>
        <c:axId val="0"/>
      </c:bar3DChart>
      <c:catAx>
        <c:axId val="22394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943296"/>
        <c:crosses val="autoZero"/>
        <c:auto val="1"/>
        <c:lblAlgn val="ctr"/>
        <c:lblOffset val="100"/>
        <c:noMultiLvlLbl val="0"/>
      </c:catAx>
      <c:valAx>
        <c:axId val="2239432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394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13167104112"/>
          <c:y val="0.3170909508146561"/>
          <c:w val="9.6920166229221366E-2"/>
          <c:h val="0.26867130727453531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0.46500000000000002</c:v>
                </c:pt>
                <c:pt idx="1">
                  <c:v>0.53500000000000003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0.5806</c:v>
                </c:pt>
                <c:pt idx="1">
                  <c:v>0.3871</c:v>
                </c:pt>
                <c:pt idx="2">
                  <c:v>3.2199999999999999E-2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0.4884</c:v>
                </c:pt>
                <c:pt idx="1">
                  <c:v>0.51160000000000005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0.2903</c:v>
                </c:pt>
                <c:pt idx="1">
                  <c:v>0.68289999999999995</c:v>
                </c:pt>
                <c:pt idx="2">
                  <c:v>7.3099999999999998E-2</c:v>
                </c:pt>
                <c:pt idx="3">
                  <c:v>2.4400000000000002E-2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283264"/>
        <c:axId val="222284800"/>
        <c:axId val="0"/>
      </c:bar3DChart>
      <c:catAx>
        <c:axId val="22228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284800"/>
        <c:crosses val="autoZero"/>
        <c:auto val="1"/>
        <c:lblAlgn val="ctr"/>
        <c:lblOffset val="100"/>
        <c:noMultiLvlLbl val="0"/>
      </c:catAx>
      <c:valAx>
        <c:axId val="2222848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283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0.66659999999999997</c:v>
                </c:pt>
                <c:pt idx="1">
                  <c:v>0.20499999999999999</c:v>
                </c:pt>
                <c:pt idx="2">
                  <c:v>2.5000000000000001E-2</c:v>
                </c:pt>
                <c:pt idx="3">
                  <c:v>0</c:v>
                </c:pt>
                <c:pt idx="4">
                  <c:v>0.10340000000000001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0.48899999999999999</c:v>
                </c:pt>
                <c:pt idx="1">
                  <c:v>0.2903</c:v>
                </c:pt>
                <c:pt idx="2">
                  <c:v>0</c:v>
                </c:pt>
                <c:pt idx="3">
                  <c:v>0</c:v>
                </c:pt>
                <c:pt idx="4">
                  <c:v>0.2258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0.39529999999999998</c:v>
                </c:pt>
                <c:pt idx="1">
                  <c:v>0.41860000000000003</c:v>
                </c:pt>
                <c:pt idx="2">
                  <c:v>4.6600000000000003E-2</c:v>
                </c:pt>
                <c:pt idx="3">
                  <c:v>4.6600000000000003E-2</c:v>
                </c:pt>
                <c:pt idx="4">
                  <c:v>9.2999999999999999E-2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0.1951</c:v>
                </c:pt>
                <c:pt idx="1">
                  <c:v>0.6341</c:v>
                </c:pt>
                <c:pt idx="2">
                  <c:v>0.122</c:v>
                </c:pt>
                <c:pt idx="3">
                  <c:v>2.4400000000000002E-2</c:v>
                </c:pt>
                <c:pt idx="4">
                  <c:v>2.4400000000000002E-2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4402816"/>
        <c:axId val="224404608"/>
        <c:axId val="0"/>
      </c:bar3DChart>
      <c:catAx>
        <c:axId val="22440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404608"/>
        <c:crosses val="autoZero"/>
        <c:auto val="1"/>
        <c:lblAlgn val="ctr"/>
        <c:lblOffset val="100"/>
        <c:noMultiLvlLbl val="0"/>
      </c:catAx>
      <c:valAx>
        <c:axId val="2244046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402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13167104112"/>
          <c:y val="0.34278003133904378"/>
          <c:w val="9.6920166229221366E-2"/>
          <c:h val="0.26629581942008551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0.66659999999999997</c:v>
                </c:pt>
                <c:pt idx="1">
                  <c:v>0.20499999999999999</c:v>
                </c:pt>
                <c:pt idx="2">
                  <c:v>2.5000000000000001E-2</c:v>
                </c:pt>
                <c:pt idx="3">
                  <c:v>0</c:v>
                </c:pt>
                <c:pt idx="4">
                  <c:v>0.10340000000000001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0.6452</c:v>
                </c:pt>
                <c:pt idx="1">
                  <c:v>0.25800000000000001</c:v>
                </c:pt>
                <c:pt idx="2">
                  <c:v>3.2199999999999999E-2</c:v>
                </c:pt>
                <c:pt idx="3">
                  <c:v>0</c:v>
                </c:pt>
                <c:pt idx="4">
                  <c:v>6.4399999999999999E-2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0.53490000000000004</c:v>
                </c:pt>
                <c:pt idx="1">
                  <c:v>0.3488</c:v>
                </c:pt>
                <c:pt idx="2">
                  <c:v>2.3300000000000001E-2</c:v>
                </c:pt>
                <c:pt idx="3">
                  <c:v>4.6600000000000003E-2</c:v>
                </c:pt>
                <c:pt idx="4">
                  <c:v>4.6600000000000003E-2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0.439</c:v>
                </c:pt>
                <c:pt idx="1">
                  <c:v>0.439</c:v>
                </c:pt>
                <c:pt idx="2">
                  <c:v>0</c:v>
                </c:pt>
                <c:pt idx="3">
                  <c:v>4.8800000000000003E-2</c:v>
                </c:pt>
                <c:pt idx="4">
                  <c:v>7.3200000000000001E-2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4163712"/>
        <c:axId val="224165248"/>
        <c:axId val="0"/>
      </c:bar3DChart>
      <c:catAx>
        <c:axId val="22416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165248"/>
        <c:crosses val="autoZero"/>
        <c:auto val="1"/>
        <c:lblAlgn val="ctr"/>
        <c:lblOffset val="100"/>
        <c:noMultiLvlLbl val="0"/>
      </c:catAx>
      <c:valAx>
        <c:axId val="2241652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16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53047106922389"/>
          <c:y val="0.32887502087885423"/>
          <c:w val="9.6820074347899104E-2"/>
          <c:h val="0.2654611222506989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0.33329999999999999</c:v>
                </c:pt>
                <c:pt idx="1">
                  <c:v>0.35970000000000002</c:v>
                </c:pt>
                <c:pt idx="2">
                  <c:v>5.0999999999999997E-2</c:v>
                </c:pt>
                <c:pt idx="3">
                  <c:v>0</c:v>
                </c:pt>
                <c:pt idx="4">
                  <c:v>0.25600000000000001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0.4839</c:v>
                </c:pt>
                <c:pt idx="1">
                  <c:v>0.129</c:v>
                </c:pt>
                <c:pt idx="2">
                  <c:v>0</c:v>
                </c:pt>
                <c:pt idx="3">
                  <c:v>3.2199999999999999E-2</c:v>
                </c:pt>
                <c:pt idx="4">
                  <c:v>0.3548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0.37209999999999999</c:v>
                </c:pt>
                <c:pt idx="1">
                  <c:v>0.3488</c:v>
                </c:pt>
                <c:pt idx="2">
                  <c:v>4.6600000000000003E-2</c:v>
                </c:pt>
                <c:pt idx="3">
                  <c:v>4.6600000000000003E-2</c:v>
                </c:pt>
                <c:pt idx="4">
                  <c:v>0.186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0.29949999999999999</c:v>
                </c:pt>
                <c:pt idx="1">
                  <c:v>0.29949999999999999</c:v>
                </c:pt>
                <c:pt idx="2">
                  <c:v>7.3200000000000001E-2</c:v>
                </c:pt>
                <c:pt idx="3">
                  <c:v>0</c:v>
                </c:pt>
                <c:pt idx="4">
                  <c:v>0.32779999999999998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4231808"/>
        <c:axId val="224233344"/>
        <c:axId val="0"/>
      </c:bar3DChart>
      <c:catAx>
        <c:axId val="22423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233344"/>
        <c:crosses val="autoZero"/>
        <c:auto val="1"/>
        <c:lblAlgn val="ctr"/>
        <c:lblOffset val="100"/>
        <c:noMultiLvlLbl val="0"/>
      </c:catAx>
      <c:valAx>
        <c:axId val="2242333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231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502427821522311"/>
          <c:y val="0.30494760192763709"/>
          <c:w val="9.6920166229221366E-2"/>
          <c:h val="0.26867130727453531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0.72</c:v>
                </c:pt>
                <c:pt idx="1">
                  <c:v>0.28000000000000003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0.6129</c:v>
                </c:pt>
                <c:pt idx="1">
                  <c:v>0.3548</c:v>
                </c:pt>
                <c:pt idx="2">
                  <c:v>0</c:v>
                </c:pt>
                <c:pt idx="3">
                  <c:v>0</c:v>
                </c:pt>
                <c:pt idx="4">
                  <c:v>3.2199999999999999E-2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0.46510000000000001</c:v>
                </c:pt>
                <c:pt idx="1">
                  <c:v>0.46510000000000001</c:v>
                </c:pt>
                <c:pt idx="2">
                  <c:v>6.9900000000000004E-2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0.46339999999999998</c:v>
                </c:pt>
                <c:pt idx="1">
                  <c:v>0.51219999999999999</c:v>
                </c:pt>
                <c:pt idx="2">
                  <c:v>2.4400000000000002E-2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4299648"/>
        <c:axId val="224301440"/>
        <c:axId val="0"/>
      </c:bar3DChart>
      <c:catAx>
        <c:axId val="22429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301440"/>
        <c:crosses val="autoZero"/>
        <c:auto val="1"/>
        <c:lblAlgn val="ctr"/>
        <c:lblOffset val="100"/>
        <c:noMultiLvlLbl val="0"/>
      </c:catAx>
      <c:valAx>
        <c:axId val="2243014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429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13167104112"/>
          <c:y val="0.31017550755450746"/>
          <c:w val="9.6920166229221366E-2"/>
          <c:h val="0.26147022565257005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0.23</c:v>
                </c:pt>
                <c:pt idx="1">
                  <c:v>0.69</c:v>
                </c:pt>
                <c:pt idx="2">
                  <c:v>0.08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0.5484</c:v>
                </c:pt>
                <c:pt idx="1">
                  <c:v>0.3548</c:v>
                </c:pt>
                <c:pt idx="2">
                  <c:v>0.2581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0.51160000000000005</c:v>
                </c:pt>
                <c:pt idx="1">
                  <c:v>0.37209999999999999</c:v>
                </c:pt>
                <c:pt idx="2">
                  <c:v>0.122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0.14630000000000001</c:v>
                </c:pt>
                <c:pt idx="1">
                  <c:v>0.53659999999999997</c:v>
                </c:pt>
                <c:pt idx="2">
                  <c:v>0.2195</c:v>
                </c:pt>
                <c:pt idx="3">
                  <c:v>9.7600000000000006E-2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003200"/>
        <c:axId val="222004736"/>
        <c:axId val="0"/>
      </c:bar3DChart>
      <c:catAx>
        <c:axId val="22200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004736"/>
        <c:crosses val="autoZero"/>
        <c:auto val="1"/>
        <c:lblAlgn val="ctr"/>
        <c:lblOffset val="100"/>
        <c:noMultiLvlLbl val="0"/>
      </c:catAx>
      <c:valAx>
        <c:axId val="2220047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00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74456064472762"/>
          <c:y val="0.35035628569556859"/>
          <c:w val="9.6637398269019473E-2"/>
          <c:h val="0.26147022565257005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0.43</c:v>
                </c:pt>
                <c:pt idx="1">
                  <c:v>0.46</c:v>
                </c:pt>
                <c:pt idx="2">
                  <c:v>0.11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6.4399999999999999E-2</c:v>
                </c:pt>
                <c:pt idx="1">
                  <c:v>0.4516</c:v>
                </c:pt>
                <c:pt idx="2">
                  <c:v>0.3548</c:v>
                </c:pt>
                <c:pt idx="3">
                  <c:v>0.129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0.73170000000000002</c:v>
                </c:pt>
                <c:pt idx="1">
                  <c:v>0.29270000000000002</c:v>
                </c:pt>
                <c:pt idx="2">
                  <c:v>2.3300000000000001E-2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0.39019999999999999</c:v>
                </c:pt>
                <c:pt idx="1">
                  <c:v>0.58540000000000003</c:v>
                </c:pt>
                <c:pt idx="2">
                  <c:v>2.4400000000000002E-2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075904"/>
        <c:axId val="222081792"/>
        <c:axId val="0"/>
      </c:bar3DChart>
      <c:catAx>
        <c:axId val="22207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081792"/>
        <c:crosses val="autoZero"/>
        <c:auto val="1"/>
        <c:lblAlgn val="ctr"/>
        <c:lblOffset val="100"/>
        <c:noMultiLvlLbl val="0"/>
      </c:catAx>
      <c:valAx>
        <c:axId val="2220817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075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0.84</c:v>
                </c:pt>
                <c:pt idx="1">
                  <c:v>0.08</c:v>
                </c:pt>
                <c:pt idx="2">
                  <c:v>2.5000000000000001E-2</c:v>
                </c:pt>
                <c:pt idx="3">
                  <c:v>0</c:v>
                </c:pt>
                <c:pt idx="4">
                  <c:v>5.5E-2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0.67742999999999998</c:v>
                </c:pt>
                <c:pt idx="1">
                  <c:v>0.3226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0.65849999999999997</c:v>
                </c:pt>
                <c:pt idx="1">
                  <c:v>0.3256</c:v>
                </c:pt>
                <c:pt idx="2">
                  <c:v>4.6600000000000003E-2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0.56979999999999997</c:v>
                </c:pt>
                <c:pt idx="1">
                  <c:v>0.34139999999999998</c:v>
                </c:pt>
                <c:pt idx="2">
                  <c:v>7.3230000000000003E-2</c:v>
                </c:pt>
                <c:pt idx="3">
                  <c:v>0</c:v>
                </c:pt>
                <c:pt idx="4">
                  <c:v>2.4400000000000002E-2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152576"/>
        <c:axId val="222154112"/>
        <c:axId val="0"/>
      </c:bar3DChart>
      <c:catAx>
        <c:axId val="22215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154112"/>
        <c:crosses val="autoZero"/>
        <c:auto val="1"/>
        <c:lblAlgn val="ctr"/>
        <c:lblOffset val="100"/>
        <c:noMultiLvlLbl val="0"/>
      </c:catAx>
      <c:valAx>
        <c:axId val="2221541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15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13538932633416"/>
          <c:y val="0.30961189732707256"/>
          <c:w val="0.10676323272090989"/>
          <c:h val="0.29611928351707673"/>
        </c:manualLayout>
      </c:layout>
      <c:overlay val="0"/>
      <c:txPr>
        <a:bodyPr/>
        <a:lstStyle/>
        <a:p>
          <a:pPr>
            <a:defRPr sz="2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0.77</c:v>
                </c:pt>
                <c:pt idx="1">
                  <c:v>0.20499999999999999</c:v>
                </c:pt>
                <c:pt idx="2">
                  <c:v>0</c:v>
                </c:pt>
                <c:pt idx="3">
                  <c:v>0</c:v>
                </c:pt>
                <c:pt idx="4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0.5806</c:v>
                </c:pt>
                <c:pt idx="1">
                  <c:v>0.3871</c:v>
                </c:pt>
                <c:pt idx="2">
                  <c:v>3.2199999999999999E-2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0.4884</c:v>
                </c:pt>
                <c:pt idx="1">
                  <c:v>0.41860000000000003</c:v>
                </c:pt>
                <c:pt idx="2">
                  <c:v>6.9900000000000004E-2</c:v>
                </c:pt>
                <c:pt idx="3">
                  <c:v>2.3300000000000001E-2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0.439</c:v>
                </c:pt>
                <c:pt idx="1">
                  <c:v>0.51219999999999999</c:v>
                </c:pt>
                <c:pt idx="2">
                  <c:v>2.4400000000000002E-2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372224"/>
        <c:axId val="222373760"/>
        <c:axId val="0"/>
      </c:bar3DChart>
      <c:catAx>
        <c:axId val="22237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373760"/>
        <c:crosses val="autoZero"/>
        <c:auto val="1"/>
        <c:lblAlgn val="ctr"/>
        <c:lblOffset val="100"/>
        <c:noMultiLvlLbl val="0"/>
      </c:catAx>
      <c:valAx>
        <c:axId val="22237376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37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687882764654423"/>
          <c:y val="0.34198534102024253"/>
          <c:w val="9.6920166229221366E-2"/>
          <c:h val="0.26867130727453531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0.69399999999999995</c:v>
                </c:pt>
                <c:pt idx="1">
                  <c:v>0.23100000000000001</c:v>
                </c:pt>
                <c:pt idx="2">
                  <c:v>2.5000000000000001E-2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0.3871</c:v>
                </c:pt>
                <c:pt idx="1">
                  <c:v>0.4516</c:v>
                </c:pt>
                <c:pt idx="2">
                  <c:v>3.2199999999999999E-2</c:v>
                </c:pt>
                <c:pt idx="3">
                  <c:v>0</c:v>
                </c:pt>
                <c:pt idx="4">
                  <c:v>0.129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0.3488</c:v>
                </c:pt>
                <c:pt idx="1">
                  <c:v>0.4884</c:v>
                </c:pt>
                <c:pt idx="2">
                  <c:v>4.6600000000000003E-2</c:v>
                </c:pt>
                <c:pt idx="3">
                  <c:v>0.1163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0.56979999999999997</c:v>
                </c:pt>
                <c:pt idx="1">
                  <c:v>0.34150000000000003</c:v>
                </c:pt>
                <c:pt idx="2">
                  <c:v>7.3200000000000001E-2</c:v>
                </c:pt>
                <c:pt idx="3">
                  <c:v>0</c:v>
                </c:pt>
                <c:pt idx="4">
                  <c:v>2.4400000000000002E-2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440064"/>
        <c:axId val="222445952"/>
        <c:axId val="0"/>
      </c:bar3DChart>
      <c:catAx>
        <c:axId val="22244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445952"/>
        <c:crosses val="autoZero"/>
        <c:auto val="1"/>
        <c:lblAlgn val="ctr"/>
        <c:lblOffset val="100"/>
        <c:noMultiLvlLbl val="0"/>
      </c:catAx>
      <c:valAx>
        <c:axId val="2224459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44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806795259686843"/>
          <c:y val="0.31873531423926754"/>
          <c:w val="9.692961114211808E-2"/>
          <c:h val="0.26983886140867297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RW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0.66600000000000004</c:v>
                </c:pt>
                <c:pt idx="1">
                  <c:v>0.25900000000000001</c:v>
                </c:pt>
                <c:pt idx="2">
                  <c:v>0.05</c:v>
                </c:pt>
                <c:pt idx="3">
                  <c:v>0</c:v>
                </c:pt>
                <c:pt idx="4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HWS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0.5484</c:v>
                </c:pt>
                <c:pt idx="1">
                  <c:v>0.4516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AHS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Tabelle1!$D$2:$D$6</c:f>
              <c:numCache>
                <c:formatCode>0.00%</c:formatCode>
                <c:ptCount val="5"/>
                <c:pt idx="0">
                  <c:v>0.3488</c:v>
                </c:pt>
                <c:pt idx="1">
                  <c:v>0.46510000000000001</c:v>
                </c:pt>
                <c:pt idx="2">
                  <c:v>6.9900000000000004E-2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BGW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Tabelle1!$E$2:$E$6</c:f>
              <c:numCache>
                <c:formatCode>0.00%</c:formatCode>
                <c:ptCount val="5"/>
                <c:pt idx="0">
                  <c:v>0.46339999999999998</c:v>
                </c:pt>
                <c:pt idx="1">
                  <c:v>0.34150000000000003</c:v>
                </c:pt>
                <c:pt idx="2">
                  <c:v>2.4400000000000002E-2</c:v>
                </c:pt>
                <c:pt idx="3">
                  <c:v>0</c:v>
                </c:pt>
                <c:pt idx="4">
                  <c:v>0.1951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786688"/>
        <c:axId val="222788224"/>
        <c:axId val="0"/>
      </c:bar3DChart>
      <c:catAx>
        <c:axId val="22278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788224"/>
        <c:crosses val="autoZero"/>
        <c:auto val="1"/>
        <c:lblAlgn val="ctr"/>
        <c:lblOffset val="100"/>
        <c:noMultiLvlLbl val="0"/>
      </c:catAx>
      <c:valAx>
        <c:axId val="2227882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22278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413167104112"/>
          <c:y val="0.30041001975398812"/>
          <c:w val="9.6920166229221366E-2"/>
          <c:h val="0.26502185916870269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0.74487</cdr:x>
      <cdr:y>0.06701</cdr:y>
    </cdr:from>
    <cdr:to>
      <cdr:x>0.97257</cdr:x>
      <cdr:y>0.28143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6831004" y="360039"/>
          <a:ext cx="2088232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0.79983</cdr:x>
      <cdr:y>0.08041</cdr:y>
    </cdr:from>
    <cdr:to>
      <cdr:x>0.98043</cdr:x>
      <cdr:y>0.26803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7335060" y="432047"/>
          <a:ext cx="1656184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0.81554</cdr:x>
      <cdr:y>0.08041</cdr:y>
    </cdr:from>
    <cdr:to>
      <cdr:x>0.96472</cdr:x>
      <cdr:y>0.25462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7479076" y="432047"/>
          <a:ext cx="1368152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  <a:endParaRPr lang="de-DE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0.81451</cdr:x>
      <cdr:y>0.06623</cdr:y>
    </cdr:from>
    <cdr:to>
      <cdr:x>0.95663</cdr:x>
      <cdr:y>0.23842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428594" y="360039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Keine Angaben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0.82287</cdr:x>
      <cdr:y>0.07162</cdr:y>
    </cdr:from>
    <cdr:to>
      <cdr:x>0.96462</cdr:x>
      <cdr:y>0.25094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24328" y="373894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Keine Angaben</a:t>
          </a:r>
        </a:p>
        <a:p xmlns:a="http://schemas.openxmlformats.org/drawingml/2006/main">
          <a:pPr marL="228600" indent="-228600">
            <a:buAutoNum type="arabicPeriod"/>
          </a:pPr>
          <a:endParaRPr lang="de-DE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0.82287</cdr:x>
      <cdr:y>0.07053</cdr:y>
    </cdr:from>
    <cdr:to>
      <cdr:x>0.96462</cdr:x>
      <cdr:y>0.24954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24328" y="368812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Keine Angaben </a:t>
          </a:r>
          <a:endParaRPr lang="de-DE" sz="1100" dirty="0" smtClean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0.83075</cdr:x>
      <cdr:y>0.06897</cdr:y>
    </cdr:from>
    <cdr:to>
      <cdr:x>0.97249</cdr:x>
      <cdr:y>0.24828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96336" y="360039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  <a:endParaRPr lang="de-DE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0.82287</cdr:x>
      <cdr:y>0.06792</cdr:y>
    </cdr:from>
    <cdr:to>
      <cdr:x>0.97249</cdr:x>
      <cdr:y>0.2445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24328" y="360039"/>
          <a:ext cx="1368152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  <a:endParaRPr lang="de-DE" sz="11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0.82242</cdr:x>
      <cdr:y>0.06821</cdr:y>
    </cdr:from>
    <cdr:to>
      <cdr:x>0.96453</cdr:x>
      <cdr:y>0.24555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01314" y="360039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  <a:endParaRPr lang="de-DE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0.82287</cdr:x>
      <cdr:y>0.06821</cdr:y>
    </cdr:from>
    <cdr:to>
      <cdr:x>0.96462</cdr:x>
      <cdr:y>0.24555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24328" y="360039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Keine Angaben </a:t>
          </a:r>
          <a:endParaRPr lang="de-DE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0.8465</cdr:x>
      <cdr:y>0.05433</cdr:y>
    </cdr:from>
    <cdr:to>
      <cdr:x>0.98824</cdr:x>
      <cdr:y>0.23092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740352" y="288031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  <a:endParaRPr lang="de-DE" sz="11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0.8465</cdr:x>
      <cdr:y>0.06821</cdr:y>
    </cdr:from>
    <cdr:to>
      <cdr:x>0.98824</cdr:x>
      <cdr:y>0.24555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740352" y="360039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0.82287</cdr:x>
      <cdr:y>0.06897</cdr:y>
    </cdr:from>
    <cdr:to>
      <cdr:x>0.96462</cdr:x>
      <cdr:y>0.24828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24328" y="360039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</a:t>
          </a:r>
          <a:endParaRPr lang="de-DE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0.84467</cdr:x>
      <cdr:y>0.09774</cdr:y>
    </cdr:from>
    <cdr:to>
      <cdr:x>0.9881</cdr:x>
      <cdr:y>0.23736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632848" y="504056"/>
          <a:ext cx="129614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0.82076</cdr:x>
      <cdr:y>0.08378</cdr:y>
    </cdr:from>
    <cdr:to>
      <cdr:x>0.98013</cdr:x>
      <cdr:y>0.26529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7416824" y="432048"/>
          <a:ext cx="1440160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</a:t>
          </a:r>
          <a:endParaRPr lang="de-DE" sz="11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0.8465</cdr:x>
      <cdr:y>0.05585</cdr:y>
    </cdr:from>
    <cdr:to>
      <cdr:x>0.98824</cdr:x>
      <cdr:y>0.23736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740352" y="288031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</a:t>
          </a:r>
          <a:endParaRPr lang="de-DE" sz="11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0.83862</cdr:x>
      <cdr:y>0.0536</cdr:y>
    </cdr:from>
    <cdr:to>
      <cdr:x>0.98037</cdr:x>
      <cdr:y>0.22782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668344" y="288031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</a:t>
          </a:r>
          <a:endParaRPr lang="de-DE" sz="11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0.83075</cdr:x>
      <cdr:y>0.06885</cdr:y>
    </cdr:from>
    <cdr:to>
      <cdr:x>0.98037</cdr:x>
      <cdr:y>0.24787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96336" y="360039"/>
          <a:ext cx="1368152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Keine Angaben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0.82347</cdr:x>
      <cdr:y>0.05532</cdr:y>
    </cdr:from>
    <cdr:to>
      <cdr:x>0.97259</cdr:x>
      <cdr:y>0.23511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55130" y="288031"/>
          <a:ext cx="1368152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</a:p>
        <a:p xmlns:a="http://schemas.openxmlformats.org/drawingml/2006/main">
          <a:endParaRPr lang="de-DE" sz="11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0.83128</cdr:x>
      <cdr:y>0.05508</cdr:y>
    </cdr:from>
    <cdr:to>
      <cdr:x>0.97258</cdr:x>
      <cdr:y>0.2341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625114" y="288031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  <a:endParaRPr lang="de-DE" sz="11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0.83862</cdr:x>
      <cdr:y>0.06897</cdr:y>
    </cdr:from>
    <cdr:to>
      <cdr:x>0.98037</cdr:x>
      <cdr:y>0.24828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668344" y="360039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Ok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Keine Angaben 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0.83862</cdr:x>
      <cdr:y>0.05508</cdr:y>
    </cdr:from>
    <cdr:to>
      <cdr:x>0.98037</cdr:x>
      <cdr:y>0.2341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668344" y="288031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  <a:endParaRPr lang="de-DE" sz="1100" dirty="0"/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0.82287</cdr:x>
      <cdr:y>0.05459</cdr:y>
    </cdr:from>
    <cdr:to>
      <cdr:x>0.96462</cdr:x>
      <cdr:y>0.23203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24328" y="288032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</a:t>
          </a:r>
        </a:p>
        <a:p xmlns:a="http://schemas.openxmlformats.org/drawingml/2006/main">
          <a:pPr marL="228600" indent="-228600">
            <a:buAutoNum type="arabicPeriod"/>
          </a:pPr>
          <a:endParaRPr lang="de-DE" sz="1100" dirty="0"/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0.83092</cdr:x>
      <cdr:y>0.06803</cdr:y>
    </cdr:from>
    <cdr:to>
      <cdr:x>0.97252</cdr:x>
      <cdr:y>0.2449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605790" y="360039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  <a:endParaRPr lang="de-DE" sz="1100" dirty="0"/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0.82287</cdr:x>
      <cdr:y>0.06885</cdr:y>
    </cdr:from>
    <cdr:to>
      <cdr:x>0.97249</cdr:x>
      <cdr:y>0.24787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24328" y="360039"/>
          <a:ext cx="1368152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</a:t>
          </a:r>
          <a:endParaRPr lang="de-DE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0.815</cdr:x>
      <cdr:y>0.08378</cdr:y>
    </cdr:from>
    <cdr:to>
      <cdr:x>0.97249</cdr:x>
      <cdr:y>0.26529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452320" y="432048"/>
          <a:ext cx="1440160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</a:p>
        <a:p xmlns:a="http://schemas.openxmlformats.org/drawingml/2006/main">
          <a:endParaRPr lang="de-DE" sz="1100" dirty="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0.83862</cdr:x>
      <cdr:y>0.06701</cdr:y>
    </cdr:from>
    <cdr:to>
      <cdr:x>0.98037</cdr:x>
      <cdr:y>0.24122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668344" y="360039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 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</a:p>
        <a:p xmlns:a="http://schemas.openxmlformats.org/drawingml/2006/main">
          <a:pPr marL="228600" indent="-228600">
            <a:buAutoNum type="arabicPeriod"/>
          </a:pPr>
          <a:endParaRPr lang="de-DE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0.815</cdr:x>
      <cdr:y>0.08262</cdr:y>
    </cdr:from>
    <cdr:to>
      <cdr:x>0.96462</cdr:x>
      <cdr:y>0.26164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452320" y="432048"/>
          <a:ext cx="1368152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</a:p>
        <a:p xmlns:a="http://schemas.openxmlformats.org/drawingml/2006/main">
          <a:endParaRPr lang="de-DE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0.81498</cdr:x>
      <cdr:y>0.06915</cdr:y>
    </cdr:from>
    <cdr:to>
      <cdr:x>0.96462</cdr:x>
      <cdr:y>0.24894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451429" y="360040"/>
          <a:ext cx="1368152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 </a:t>
          </a:r>
        </a:p>
        <a:p xmlns:a="http://schemas.openxmlformats.org/drawingml/2006/main">
          <a:pPr marL="228600" indent="-228600">
            <a:buAutoNum type="arabicPeriod"/>
          </a:pPr>
          <a:endParaRPr lang="de-DE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0.83075</cdr:x>
      <cdr:y>0.06792</cdr:y>
    </cdr:from>
    <cdr:to>
      <cdr:x>0.97249</cdr:x>
      <cdr:y>0.2445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96336" y="360040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</a:t>
          </a:r>
        </a:p>
        <a:p xmlns:a="http://schemas.openxmlformats.org/drawingml/2006/main">
          <a:endParaRPr lang="de-DE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0.84455</cdr:x>
      <cdr:y>0.09639</cdr:y>
    </cdr:from>
    <cdr:to>
      <cdr:x>0.98597</cdr:x>
      <cdr:y>0.27541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740352" y="504056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Keine Angaben </a:t>
          </a:r>
        </a:p>
        <a:p xmlns:a="http://schemas.openxmlformats.org/drawingml/2006/main">
          <a:endParaRPr lang="de-DE" dirty="0" smtClean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0.83032</cdr:x>
      <cdr:y>0.06612</cdr:y>
    </cdr:from>
    <cdr:to>
      <cdr:x>0.97995</cdr:x>
      <cdr:y>0.23803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92469" y="360040"/>
          <a:ext cx="1368152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0.8238</cdr:x>
      <cdr:y>0.07112</cdr:y>
    </cdr:from>
    <cdr:to>
      <cdr:x>0.9659</cdr:x>
      <cdr:y>0.2477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513744" y="377017"/>
          <a:ext cx="1296144" cy="9361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Sehr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Ok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dirty="0" smtClean="0"/>
            <a:t>Nicht zufrieden</a:t>
          </a:r>
        </a:p>
        <a:p xmlns:a="http://schemas.openxmlformats.org/drawingml/2006/main">
          <a:pPr marL="228600" indent="-228600">
            <a:buAutoNum type="arabicPeriod"/>
          </a:pPr>
          <a:r>
            <a:rPr lang="de-DE" sz="1100" dirty="0" smtClean="0"/>
            <a:t>Keine Angaben</a:t>
          </a:r>
          <a:endParaRPr lang="de-D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1459-3AF0-4A0C-981F-B7D74FC24FDF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457B1-8CFC-4A75-BEF0-F4A514C72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4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C9C0E-6AEC-4CFC-8694-6E81C6C98642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525F1-3520-4050-ABC6-218D21343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01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434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769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002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199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219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980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642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051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7797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152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99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99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3668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3845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33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6929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733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1039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2898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4292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612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3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5052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0162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3945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3791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2293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73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259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786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179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484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235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525F1-3520-4050-ABC6-218D21343FD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65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38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42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27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61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63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37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24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41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30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223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8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78AE-B44D-4CDC-82A4-94C0543A9A0B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A0816-1092-44BB-8CA0-47170F0476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50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24936" cy="16586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4500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Elternzufriedenheitsumfrage</a:t>
            </a:r>
            <a:r>
              <a:rPr lang="de-DE" sz="4200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4200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3200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Februar 2019</a:t>
            </a:r>
            <a:br>
              <a:rPr lang="de-DE" sz="3200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sz="3200" dirty="0">
              <a:solidFill>
                <a:srgbClr val="99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616" y="4293096"/>
            <a:ext cx="6912768" cy="1752600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CC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Kindergärten im direkten Vergleich</a:t>
            </a:r>
            <a:endParaRPr lang="de-DE" sz="2400" dirty="0">
              <a:solidFill>
                <a:srgbClr val="CC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1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Informationsmöglichkeiten: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Konzeption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163835"/>
              </p:ext>
            </p:extLst>
          </p:nvPr>
        </p:nvGraphicFramePr>
        <p:xfrm>
          <a:off x="0" y="1412776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13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Informationsmöglichkeiten: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Homepage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559363"/>
              </p:ext>
            </p:extLst>
          </p:nvPr>
        </p:nvGraphicFramePr>
        <p:xfrm>
          <a:off x="0" y="1484784"/>
          <a:ext cx="9165107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00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Pädagogisches Personal: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Freundlichkeit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13969"/>
              </p:ext>
            </p:extLst>
          </p:nvPr>
        </p:nvGraphicFramePr>
        <p:xfrm>
          <a:off x="3867" y="1268760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Pädagogisches Personal: 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Begrüßung/Verabschiedung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615070"/>
              </p:ext>
            </p:extLst>
          </p:nvPr>
        </p:nvGraphicFramePr>
        <p:xfrm>
          <a:off x="10584" y="1539815"/>
          <a:ext cx="9120871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41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Pädagogisches Personal: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Umgang mit den Kindern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370127"/>
              </p:ext>
            </p:extLst>
          </p:nvPr>
        </p:nvGraphicFramePr>
        <p:xfrm>
          <a:off x="23726" y="1412777"/>
          <a:ext cx="9120273" cy="5436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07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Pädagogisches Personal: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Eingehen auf Besonderheiten des Kindes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298238"/>
              </p:ext>
            </p:extLst>
          </p:nvPr>
        </p:nvGraphicFramePr>
        <p:xfrm>
          <a:off x="0" y="1614946"/>
          <a:ext cx="9144000" cy="522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55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Pädagogisches Personal: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Atmosphäre im Team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560139"/>
              </p:ext>
            </p:extLst>
          </p:nvPr>
        </p:nvGraphicFramePr>
        <p:xfrm>
          <a:off x="0" y="1620028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92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Bewegungsmöglichkeiten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687080"/>
              </p:ext>
            </p:extLst>
          </p:nvPr>
        </p:nvGraphicFramePr>
        <p:xfrm>
          <a:off x="0" y="1628801"/>
          <a:ext cx="9144000" cy="522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99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Anregungen zur Kreativität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161570"/>
              </p:ext>
            </p:extLst>
          </p:nvPr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92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Sprachliche Bildung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238238"/>
              </p:ext>
            </p:extLst>
          </p:nvPr>
        </p:nvGraphicFramePr>
        <p:xfrm>
          <a:off x="23014" y="1556793"/>
          <a:ext cx="9120986" cy="5278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75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/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Rücklauf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813788"/>
              </p:ext>
            </p:extLst>
          </p:nvPr>
        </p:nvGraphicFramePr>
        <p:xfrm>
          <a:off x="0" y="1196752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22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Gezielte Sprachbildung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80025"/>
              </p:ext>
            </p:extLst>
          </p:nvPr>
        </p:nvGraphicFramePr>
        <p:xfrm>
          <a:off x="0" y="1556793"/>
          <a:ext cx="9144000" cy="5278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Soziale Erfahrungen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164746"/>
              </p:ext>
            </p:extLst>
          </p:nvPr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22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Religiöse Bildung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831694"/>
              </p:ext>
            </p:extLst>
          </p:nvPr>
        </p:nvGraphicFramePr>
        <p:xfrm>
          <a:off x="0" y="1556793"/>
          <a:ext cx="9144000" cy="5278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76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Umwelt/Sachbegegnung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222550"/>
              </p:ext>
            </p:extLst>
          </p:nvPr>
        </p:nvGraphicFramePr>
        <p:xfrm>
          <a:off x="0" y="1628801"/>
          <a:ext cx="9144000" cy="522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926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Zusammenarbeit/Kooperation mit der Schule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003486"/>
              </p:ext>
            </p:extLst>
          </p:nvPr>
        </p:nvGraphicFramePr>
        <p:xfrm>
          <a:off x="0" y="1700809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59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Besondere Veranstaltungen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567038"/>
              </p:ext>
            </p:extLst>
          </p:nvPr>
        </p:nvGraphicFramePr>
        <p:xfrm>
          <a:off x="0" y="1484785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00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Erziehung zur Selbstständigkeit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658535"/>
              </p:ext>
            </p:extLst>
          </p:nvPr>
        </p:nvGraphicFramePr>
        <p:xfrm>
          <a:off x="0" y="1628801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51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Begleitung bei Mahlzeiten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346726"/>
              </p:ext>
            </p:extLst>
          </p:nvPr>
        </p:nvGraphicFramePr>
        <p:xfrm>
          <a:off x="-30802" y="1628801"/>
          <a:ext cx="9174801" cy="5206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35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Pädagogische 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Vielfalt der Mahlzeiten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582480"/>
              </p:ext>
            </p:extLst>
          </p:nvPr>
        </p:nvGraphicFramePr>
        <p:xfrm>
          <a:off x="-28778" y="1628801"/>
          <a:ext cx="917277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22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Zusammenarbeit: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Tür- und Angelgespräche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051440"/>
              </p:ext>
            </p:extLst>
          </p:nvPr>
        </p:nvGraphicFramePr>
        <p:xfrm>
          <a:off x="0" y="1628801"/>
          <a:ext cx="9144000" cy="522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3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Sind die Betreuungszeiten für Sie passend?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256321"/>
              </p:ext>
            </p:extLst>
          </p:nvPr>
        </p:nvGraphicFramePr>
        <p:xfrm>
          <a:off x="0" y="1268760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603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Zusammenarbeit: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Qualität der Entwicklungsgespräche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561972"/>
              </p:ext>
            </p:extLst>
          </p:nvPr>
        </p:nvGraphicFramePr>
        <p:xfrm>
          <a:off x="0" y="1628801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3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Zusammenarbeit: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Elternabende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01142"/>
              </p:ext>
            </p:extLst>
          </p:nvPr>
        </p:nvGraphicFramePr>
        <p:xfrm>
          <a:off x="0" y="1556792"/>
          <a:ext cx="9144000" cy="527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72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Zusammenarbeit: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Unterstützung bei Fragen/Probleme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257758"/>
              </p:ext>
            </p:extLst>
          </p:nvPr>
        </p:nvGraphicFramePr>
        <p:xfrm>
          <a:off x="-9454" y="1556793"/>
          <a:ext cx="9153453" cy="5292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4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Zusammenarbeit: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Elternbeirat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279557"/>
              </p:ext>
            </p:extLst>
          </p:nvPr>
        </p:nvGraphicFramePr>
        <p:xfrm>
          <a:off x="0" y="1628801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86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Zufriedenheit insgesamt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499189"/>
              </p:ext>
            </p:extLst>
          </p:nvPr>
        </p:nvGraphicFramePr>
        <p:xfrm>
          <a:off x="0" y="1484785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819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Kindergartenwahrnehmung: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Einrichtung insgesamt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836105"/>
              </p:ext>
            </p:extLst>
          </p:nvPr>
        </p:nvGraphicFramePr>
        <p:xfrm>
          <a:off x="0" y="1412776"/>
          <a:ext cx="9144000" cy="5145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7452320" y="1678191"/>
            <a:ext cx="1368152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100" dirty="0" smtClean="0">
                <a:ea typeface="Verdana" panose="020B0604030504040204" pitchFamily="34" charset="0"/>
                <a:cs typeface="Verdana" panose="020B0604030504040204" pitchFamily="34" charset="0"/>
              </a:rPr>
              <a:t>1.    Sehr zufrieden</a:t>
            </a:r>
          </a:p>
          <a:p>
            <a:r>
              <a:rPr lang="de-DE" sz="1100" dirty="0" smtClean="0">
                <a:ea typeface="Verdana" panose="020B0604030504040204" pitchFamily="34" charset="0"/>
                <a:cs typeface="Verdana" panose="020B0604030504040204" pitchFamily="34" charset="0"/>
              </a:rPr>
              <a:t>2.    Zufrieden</a:t>
            </a:r>
          </a:p>
          <a:p>
            <a:r>
              <a:rPr lang="de-DE" sz="1100" dirty="0" smtClean="0">
                <a:ea typeface="Verdana" panose="020B0604030504040204" pitchFamily="34" charset="0"/>
                <a:cs typeface="Verdana" panose="020B0604030504040204" pitchFamily="34" charset="0"/>
              </a:rPr>
              <a:t>3.    Ok</a:t>
            </a:r>
          </a:p>
          <a:p>
            <a:r>
              <a:rPr lang="de-DE" sz="1100" dirty="0" smtClean="0">
                <a:ea typeface="Verdana" panose="020B0604030504040204" pitchFamily="34" charset="0"/>
                <a:cs typeface="Verdana" panose="020B0604030504040204" pitchFamily="34" charset="0"/>
              </a:rPr>
              <a:t>4.    Nicht zufrieden</a:t>
            </a:r>
          </a:p>
          <a:p>
            <a:r>
              <a:rPr lang="de-DE" sz="1100" dirty="0" smtClean="0">
                <a:ea typeface="Verdana" panose="020B0604030504040204" pitchFamily="34" charset="0"/>
                <a:cs typeface="Verdana" panose="020B0604030504040204" pitchFamily="34" charset="0"/>
              </a:rPr>
              <a:t>5.    Keine Angaben</a:t>
            </a:r>
          </a:p>
        </p:txBody>
      </p:sp>
    </p:spTree>
    <p:extLst>
      <p:ext uri="{BB962C8B-B14F-4D97-AF65-F5344CB8AC3E}">
        <p14:creationId xmlns:p14="http://schemas.microsoft.com/office/powerpoint/2010/main" val="234052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Kindergartenwahrnehmung: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Räume/Raumgestaltung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398267"/>
              </p:ext>
            </p:extLst>
          </p:nvPr>
        </p:nvGraphicFramePr>
        <p:xfrm>
          <a:off x="-26756" y="1484785"/>
          <a:ext cx="9170756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04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Kindergartenwahrnehmung: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Außenanlagen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254095"/>
              </p:ext>
            </p:extLst>
          </p:nvPr>
        </p:nvGraphicFramePr>
        <p:xfrm>
          <a:off x="107504" y="1556792"/>
          <a:ext cx="9036496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64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Informationsmöglichkeiten: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Elternbriefe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710816"/>
              </p:ext>
            </p:extLst>
          </p:nvPr>
        </p:nvGraphicFramePr>
        <p:xfrm>
          <a:off x="0" y="1556792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28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Informationsmöglichkeiten: </a:t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Aushänge im Eingangsbereich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22248"/>
              </p:ext>
            </p:extLst>
          </p:nvPr>
        </p:nvGraphicFramePr>
        <p:xfrm>
          <a:off x="0" y="1484784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25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Informationsmöglichkeiten: 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Wochenübersicht/Rückblick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387651"/>
              </p:ext>
            </p:extLst>
          </p:nvPr>
        </p:nvGraphicFramePr>
        <p:xfrm>
          <a:off x="891" y="1484784"/>
          <a:ext cx="9143109" cy="5206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22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Bildschirmpräsentation (4:3)</PresentationFormat>
  <Paragraphs>224</Paragraphs>
  <Slides>34</Slides>
  <Notes>34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5" baseType="lpstr">
      <vt:lpstr>Larissa</vt:lpstr>
      <vt:lpstr>Elternzufriedenheitsumfrage Februar 2019 </vt:lpstr>
      <vt:lpstr>Rücklauf</vt:lpstr>
      <vt:lpstr>Sind die Betreuungszeiten für Sie passend?</vt:lpstr>
      <vt:lpstr>Kindergartenwahrnehmung: Einrichtung insgesamt</vt:lpstr>
      <vt:lpstr>Kindergartenwahrnehmung: Räume/Raumgestaltung</vt:lpstr>
      <vt:lpstr>Kindergartenwahrnehmung: Außenanlagen</vt:lpstr>
      <vt:lpstr>Informationsmöglichkeiten:  Elternbriefe</vt:lpstr>
      <vt:lpstr>Informationsmöglichkeiten:  Aushänge im Eingangsbereich</vt:lpstr>
      <vt:lpstr>Informationsmöglichkeiten: Wochenübersicht/Rückblick</vt:lpstr>
      <vt:lpstr>Informationsmöglichkeiten:  Konzeption</vt:lpstr>
      <vt:lpstr>Informationsmöglichkeiten:  Homepage</vt:lpstr>
      <vt:lpstr>Pädagogisches Personal:  Freundlichkeit</vt:lpstr>
      <vt:lpstr>Pädagogisches Personal: Begrüßung/Verabschiedung</vt:lpstr>
      <vt:lpstr>Pädagogisches Personal:  Umgang mit den Kindern</vt:lpstr>
      <vt:lpstr>Pädagogisches Personal:  Eingehen auf Besonderheiten des Kindes</vt:lpstr>
      <vt:lpstr>Pädagogisches Personal:  Atmosphäre im Team</vt:lpstr>
      <vt:lpstr>Pädagogische Arbeit:  Bewegungsmöglichkeiten</vt:lpstr>
      <vt:lpstr>Pädagogische Arbeit:  Anregungen zur Kreativität</vt:lpstr>
      <vt:lpstr>Pädagogische Arbeit:  Sprachliche Bildung</vt:lpstr>
      <vt:lpstr>Pädagogische Arbeit:  Gezielte Sprachbildung</vt:lpstr>
      <vt:lpstr>Pädagogische Arbeit:  Soziale Erfahrungen</vt:lpstr>
      <vt:lpstr>Pädagogische Arbeit:  Religiöse Bildung</vt:lpstr>
      <vt:lpstr>Pädagogische Arbeit:  Umwelt/Sachbegegnung</vt:lpstr>
      <vt:lpstr>Pädagogische Arbeit:  Zusammenarbeit/Kooperation mit der Schule</vt:lpstr>
      <vt:lpstr>Pädagogische Arbeit:  Besondere Veranstaltungen</vt:lpstr>
      <vt:lpstr>Pädagogische Arbeit:  Erziehung zur Selbstständigkeit</vt:lpstr>
      <vt:lpstr>Pädagogische Arbeit: Begleitung bei Mahlzeiten</vt:lpstr>
      <vt:lpstr>Pädagogische Arbeit:  Vielfalt der Mahlzeiten</vt:lpstr>
      <vt:lpstr>Zusammenarbeit:  Tür- und Angelgespräche</vt:lpstr>
      <vt:lpstr>Zusammenarbeit:  Qualität der Entwicklungsgespräche</vt:lpstr>
      <vt:lpstr>Zusammenarbeit:  Elternabende</vt:lpstr>
      <vt:lpstr>Zusammenarbeit:  Unterstützung bei Fragen/Probleme</vt:lpstr>
      <vt:lpstr>Zusammenarbeit:  Elternbeirat</vt:lpstr>
      <vt:lpstr>Zufriedenheit insgesamt</vt:lpstr>
    </vt:vector>
  </TitlesOfParts>
  <Company>Gemeindeverwaltung Bondorf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 die Betreuungszeiten für Sie passend?</dc:title>
  <dc:creator>Azubi</dc:creator>
  <cp:lastModifiedBy>Simone Hätinger</cp:lastModifiedBy>
  <cp:revision>54</cp:revision>
  <cp:lastPrinted>2016-11-17T11:46:45Z</cp:lastPrinted>
  <dcterms:created xsi:type="dcterms:W3CDTF">2016-11-17T07:14:13Z</dcterms:created>
  <dcterms:modified xsi:type="dcterms:W3CDTF">2019-05-29T07:49:47Z</dcterms:modified>
</cp:coreProperties>
</file>